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8" r:id="rId3"/>
    <p:sldId id="269" r:id="rId4"/>
    <p:sldId id="270" r:id="rId5"/>
    <p:sldId id="271" r:id="rId6"/>
    <p:sldId id="273" r:id="rId7"/>
    <p:sldId id="274" r:id="rId8"/>
    <p:sldId id="276" r:id="rId9"/>
    <p:sldId id="277" r:id="rId10"/>
    <p:sldId id="267"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57" d="100"/>
          <a:sy n="57" d="100"/>
        </p:scale>
        <p:origin x="1218" y="45"/>
      </p:cViewPr>
      <p:guideLst/>
    </p:cSldViewPr>
  </p:slideViewPr>
  <p:notesTextViewPr>
    <p:cViewPr>
      <p:scale>
        <a:sx n="1" d="1"/>
        <a:sy n="1" d="1"/>
      </p:scale>
      <p:origin x="0" y="-13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15/06/2018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a:t>
            </a:r>
            <a:r>
              <a:rPr lang="en-GB"/>
              <a:t>. </a:t>
            </a:r>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15/06/2018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year+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Function Design</a:t>
            </a:r>
          </a:p>
          <a:p>
            <a:r>
              <a:rPr lang="en-GB" dirty="0"/>
              <a:t>Build Scripts</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p:txBody>
          <a:bodyPr/>
          <a:lstStyle/>
          <a:p>
            <a:r>
              <a:rPr lang="en-GB" dirty="0"/>
              <a:t>We’re developers</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2"/>
          <a:srcRect t="14199" r="61969"/>
          <a:stretch/>
        </p:blipFill>
        <p:spPr>
          <a:xfrm>
            <a:off x="7999563" y="4344658"/>
            <a:ext cx="4065917" cy="2148217"/>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2"/>
          <a:srcRect t="16934" r="62825"/>
          <a:stretch/>
        </p:blipFill>
        <p:spPr>
          <a:xfrm>
            <a:off x="8209472" y="4537104"/>
            <a:ext cx="3867510" cy="1955771"/>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2"/>
          <a:srcRect t="17571" r="65863"/>
          <a:stretch/>
        </p:blipFill>
        <p:spPr>
          <a:xfrm>
            <a:off x="8242647" y="4313208"/>
            <a:ext cx="3782575" cy="2131292"/>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r>
              <a:rPr lang="en-GB" dirty="0"/>
              <a:t>Always write-output/$</a:t>
            </a:r>
            <a:r>
              <a:rPr lang="en-GB" dirty="0" err="1"/>
              <a:t>var</a:t>
            </a:r>
            <a:r>
              <a:rPr lang="en-GB" dirty="0"/>
              <a:t> your objects</a:t>
            </a:r>
          </a:p>
          <a:p>
            <a:r>
              <a:rPr lang="en-GB" dirty="0"/>
              <a:t>Always include a </a:t>
            </a:r>
            <a:r>
              <a:rPr lang="en-GB" dirty="0" err="1"/>
              <a:t>PSTypeName</a:t>
            </a:r>
            <a:r>
              <a:rPr lang="en-GB" dirty="0"/>
              <a:t> for custom objects</a:t>
            </a:r>
          </a:p>
          <a:p>
            <a:r>
              <a:rPr lang="en-GB" dirty="0"/>
              <a:t>Accept pipeline input on Set-*/Update-*/etc functions</a:t>
            </a:r>
          </a:p>
          <a:p>
            <a:endParaRPr lang="en-GB" dirty="0"/>
          </a:p>
          <a:p>
            <a:endParaRPr lang="en-GB" dirty="0"/>
          </a:p>
        </p:txBody>
      </p:sp>
    </p:spTree>
    <p:extLst>
      <p:ext uri="{BB962C8B-B14F-4D97-AF65-F5344CB8AC3E}">
        <p14:creationId xmlns:p14="http://schemas.microsoft.com/office/powerpoint/2010/main" val="11253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2816</TotalTime>
  <Words>616</Words>
  <Application>Microsoft Office PowerPoint</Application>
  <PresentationFormat>Widescreen</PresentationFormat>
  <Paragraphs>76</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Function Design</vt:lpstr>
      <vt:lpstr>Build Scripts</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49</cp:revision>
  <dcterms:created xsi:type="dcterms:W3CDTF">2017-11-20T18:33:54Z</dcterms:created>
  <dcterms:modified xsi:type="dcterms:W3CDTF">2018-06-15T07:54:19Z</dcterms:modified>
</cp:coreProperties>
</file>